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B50C9A-6D01-4001-AB37-6DC4E1453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CE2991-993E-4EE0-8FFE-AF49BA0D2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87E4AB-ADB2-4D16-84F2-E4C79B23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A12D53-9A68-49C1-98AF-520070CC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8024F-A61C-4C99-92B5-FF34B841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32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84DE3-D54E-42CE-BA1D-02524CDC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0B0AE0-48A8-4E35-94FD-E25D7876A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17D7FE-D35D-4ADB-B3E7-5519A218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4A47D5-CABB-49D0-A5A9-BEB14340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8645C2-F1FD-45B7-93A2-8A52D590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8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567BEA9-E8CD-4A4A-AC27-9D12A390B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EEEE243-524B-4507-8753-94B541D79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96E048-77AD-4257-BCA6-CDE9DC9F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EE0AFD-E00A-4F6F-8ECD-702E6185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E4A6C0-A4E1-491F-9FF3-4E72062B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77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895041-4FE3-451D-B469-7A12A419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29F3A0-F0F5-4059-B17E-575F1E887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AE6CD5-BB5C-4ECD-9CBC-5BBA6E4F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B06366-48B7-46E8-8300-43B42A8F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B0627F-07C6-4946-A63A-82607459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92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89CA8-1947-4B82-A094-BD2A91DE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75BF10-7162-4781-8A7E-53F3F417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467224-802A-4A6A-9BE9-272F02C7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6EC732-1DC3-4DAA-B010-7BC825C1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EBAA1-C45C-442F-9F11-B15E88CA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12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E4F8EF-7FDC-4F34-9930-75279DB5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8450E7-18B4-4C57-98EF-C7ED8FBC1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E8646A-9517-45B9-8835-4B7E845E1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63CDDF-600A-49D3-A83A-F2E4A3FE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CFDAF2-422A-4C32-A49A-A226547F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0FCA0A-251C-40CD-8140-F94C5544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20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6690A-0487-4075-96A4-4D80A0F0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D8BE01-4E76-4294-8239-662399BBE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84739D-48A2-409C-A95D-18DF37D3D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E6052D-48A8-4F04-98BA-1076D0D19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27199D-8776-40A6-9992-870C89808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24B4B04-A2F1-4946-9059-E6C399D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5C9035-FCC3-432F-8D91-776ADD7D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D51494F-AB18-4080-B593-BAEEB323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4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39BF9-7A27-42B7-8018-A1A69989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2118F0-2AD5-4A43-8160-66104154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04B614-4C68-4BCB-82F4-F2DFC9BC3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FEEC21-1172-4AE6-95CE-A5FEA6FC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37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F45964-0DF7-4959-9A6D-AB4DE6D5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A990A3-657E-458B-B13C-D10B2F52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41B94-6E42-4642-85B4-E2F177B0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7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1D65FE-59CE-42C4-8CDF-3C91F706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F0E39E-193E-40D0-8198-7D1E8DF92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BA2DAEC-7252-443F-B1D7-9B819F1B4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A83C63-FEDD-4C86-B927-2AD8EC5D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75DD14-B945-4A71-AFE8-F7CEC4BC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AEBE86-3583-451C-B450-951617B5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18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159DE-A649-43D3-8282-931C912F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F6E129F-BEE0-4BD9-8B81-41F96973C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F1569EF-C4F6-46BD-8BF0-F775B3B4E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1F2368-16DB-4763-927D-D4775049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F5EB80B-5347-4B35-809E-A27FF01F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DDCF7D-BF65-498D-9646-64BCF7CB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8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C7E8609-FB1B-4261-AEBD-624D7FCA6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D336CD-4615-46DF-B139-4C91A5F5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584EB2-C8D0-4CDA-8FAF-E4A047F66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0290F-1A18-4401-8F15-21540CDEAC05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3B4939-2FEB-4A74-A67B-40E273C51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AFF122-BDFF-4D3A-8BDA-657D77456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89AB-41F1-4817-A355-CA30B08428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823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921A7447-03F2-4EDB-9744-6781AF6A366D}"/>
              </a:ext>
            </a:extLst>
          </p:cNvPr>
          <p:cNvGrpSpPr/>
          <p:nvPr/>
        </p:nvGrpSpPr>
        <p:grpSpPr>
          <a:xfrm>
            <a:off x="0" y="0"/>
            <a:ext cx="8652109" cy="6480002"/>
            <a:chOff x="0" y="0"/>
            <a:chExt cx="8652109" cy="648000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D4DD383A-AFC4-4205-8A94-EE033D106666}"/>
                </a:ext>
              </a:extLst>
            </p:cNvPr>
            <p:cNvGrpSpPr/>
            <p:nvPr/>
          </p:nvGrpSpPr>
          <p:grpSpPr>
            <a:xfrm>
              <a:off x="0" y="0"/>
              <a:ext cx="8652109" cy="6480000"/>
              <a:chOff x="0" y="0"/>
              <a:chExt cx="8652109" cy="6480000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CF063C46-FB7B-411B-8211-6B1B92E3A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4" y="3240000"/>
                <a:ext cx="4319999" cy="3240000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63ADBF8D-7B40-49C8-95FE-7E09C33933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679" r="428" b="-1"/>
              <a:stretch/>
            </p:blipFill>
            <p:spPr>
              <a:xfrm>
                <a:off x="0" y="0"/>
                <a:ext cx="4330933" cy="3240000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7662892-D080-4094-93F5-D1F082BC7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933" y="0"/>
                <a:ext cx="4319999" cy="3240000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0449E9C4-B567-4A3F-A343-F7EAB6C759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" b="723"/>
              <a:stretch/>
            </p:blipFill>
            <p:spPr>
              <a:xfrm>
                <a:off x="4318825" y="3240000"/>
                <a:ext cx="4333284" cy="3240000"/>
              </a:xfrm>
              <a:prstGeom prst="rect">
                <a:avLst/>
              </a:prstGeom>
              <a:ln w="19050">
                <a:noFill/>
              </a:ln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3261DA-CF3F-451E-82C3-95EB8B031DBF}"/>
                </a:ext>
              </a:extLst>
            </p:cNvPr>
            <p:cNvSpPr/>
            <p:nvPr/>
          </p:nvSpPr>
          <p:spPr>
            <a:xfrm>
              <a:off x="0" y="3202160"/>
              <a:ext cx="8640000" cy="75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666916-C65A-4C97-8E74-30A7AF192889}"/>
                </a:ext>
              </a:extLst>
            </p:cNvPr>
            <p:cNvSpPr/>
            <p:nvPr/>
          </p:nvSpPr>
          <p:spPr>
            <a:xfrm rot="5400000">
              <a:off x="1065019" y="3217141"/>
              <a:ext cx="648000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4644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BBFDBE41-36B1-486D-A60B-5DF1DD6F3AF1}"/>
              </a:ext>
            </a:extLst>
          </p:cNvPr>
          <p:cNvGrpSpPr/>
          <p:nvPr/>
        </p:nvGrpSpPr>
        <p:grpSpPr>
          <a:xfrm>
            <a:off x="0" y="0"/>
            <a:ext cx="8640000" cy="6480002"/>
            <a:chOff x="0" y="0"/>
            <a:chExt cx="8640000" cy="648000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BCD595CD-D39A-4A80-8F6D-CE50EFE5249D}"/>
                </a:ext>
              </a:extLst>
            </p:cNvPr>
            <p:cNvGrpSpPr/>
            <p:nvPr/>
          </p:nvGrpSpPr>
          <p:grpSpPr>
            <a:xfrm>
              <a:off x="0" y="0"/>
              <a:ext cx="8640000" cy="6480000"/>
              <a:chOff x="2172334" y="1"/>
              <a:chExt cx="8640000" cy="6480000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7AEAE66F-D366-453A-A85C-06F639FD5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1545" y="1"/>
                <a:ext cx="4319999" cy="3240000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19383D13-6574-4A3C-A53C-0678841C4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2334" y="1"/>
                <a:ext cx="4320000" cy="3240000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4B74D72D-D15A-44BA-905D-8F10AAADC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334" y="3240001"/>
                <a:ext cx="4320000" cy="3240000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4" name="Image 11">
                <a:extLst>
                  <a:ext uri="{FF2B5EF4-FFF2-40B4-BE49-F238E27FC236}">
                    <a16:creationId xmlns:a16="http://schemas.microsoft.com/office/drawing/2014/main" id="{885C9E3C-9F5D-4892-9A0D-0576F25A1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3124" y="3240001"/>
                <a:ext cx="4319210" cy="3240000"/>
              </a:xfrm>
              <a:prstGeom prst="rect">
                <a:avLst/>
              </a:prstGeom>
              <a:ln w="19050">
                <a:noFill/>
              </a:ln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0C4FA7-1211-44E4-96D1-E8CFC22399C9}"/>
                </a:ext>
              </a:extLst>
            </p:cNvPr>
            <p:cNvSpPr/>
            <p:nvPr/>
          </p:nvSpPr>
          <p:spPr>
            <a:xfrm>
              <a:off x="0" y="3202160"/>
              <a:ext cx="8640000" cy="75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D8280F-E4B2-406A-9452-A88AC0CEF691}"/>
                </a:ext>
              </a:extLst>
            </p:cNvPr>
            <p:cNvSpPr/>
            <p:nvPr/>
          </p:nvSpPr>
          <p:spPr>
            <a:xfrm rot="5400000">
              <a:off x="1065019" y="3217141"/>
              <a:ext cx="648000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7856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7D2E1306-8430-4457-B563-201CC57EA883}"/>
              </a:ext>
            </a:extLst>
          </p:cNvPr>
          <p:cNvGrpSpPr/>
          <p:nvPr/>
        </p:nvGrpSpPr>
        <p:grpSpPr>
          <a:xfrm>
            <a:off x="0" y="0"/>
            <a:ext cx="8640000" cy="6480002"/>
            <a:chOff x="1524000" y="0"/>
            <a:chExt cx="8640000" cy="6480002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6A2ACA2-C2B9-4A39-80F2-BE0391D13226}"/>
                </a:ext>
              </a:extLst>
            </p:cNvPr>
            <p:cNvGrpSpPr/>
            <p:nvPr/>
          </p:nvGrpSpPr>
          <p:grpSpPr>
            <a:xfrm>
              <a:off x="1524000" y="0"/>
              <a:ext cx="8640000" cy="6480000"/>
              <a:chOff x="1524000" y="0"/>
              <a:chExt cx="8640000" cy="6480000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65AFFB40-1A4D-42D7-94B8-4612A2F84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0"/>
                <a:ext cx="4320000" cy="32400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2D96218B-8A21-4B24-BCD9-F5FD6B112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4000" y="3240000"/>
                <a:ext cx="4320000" cy="3240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3486CF1-AEC4-4DD1-BFC9-562A19039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3240000"/>
                <a:ext cx="4320000" cy="3240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079513DC-35FF-45EE-9B09-A6C6A7CD9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4000" y="0"/>
                <a:ext cx="4320000" cy="324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148AF8-6E6F-4F1F-A71C-70D0BA12E9E4}"/>
                </a:ext>
              </a:extLst>
            </p:cNvPr>
            <p:cNvSpPr/>
            <p:nvPr/>
          </p:nvSpPr>
          <p:spPr>
            <a:xfrm>
              <a:off x="1524000" y="3202160"/>
              <a:ext cx="8640000" cy="75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BCA902-797F-4067-9EEA-B301DA00DDB0}"/>
                </a:ext>
              </a:extLst>
            </p:cNvPr>
            <p:cNvSpPr/>
            <p:nvPr/>
          </p:nvSpPr>
          <p:spPr>
            <a:xfrm rot="5400000">
              <a:off x="2589019" y="3217141"/>
              <a:ext cx="648000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3057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77302D22-A328-42C4-9147-D8E33CAC6F2B}"/>
              </a:ext>
            </a:extLst>
          </p:cNvPr>
          <p:cNvGrpSpPr/>
          <p:nvPr/>
        </p:nvGrpSpPr>
        <p:grpSpPr>
          <a:xfrm>
            <a:off x="0" y="0"/>
            <a:ext cx="8640000" cy="6480002"/>
            <a:chOff x="0" y="0"/>
            <a:chExt cx="8640000" cy="648000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E77D866-8A1E-4BDA-8942-545B2D7C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20000" cy="324000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F31181E-E7FC-41EE-9D2A-2BEB7D52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40000"/>
              <a:ext cx="4320000" cy="324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BE20AA10-C937-41F6-8B14-425F686A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000" y="0"/>
              <a:ext cx="4320000" cy="32400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6D33244-AF20-475D-AB05-D159A9B7B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000" y="3240000"/>
              <a:ext cx="4320000" cy="3240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3423AA-989F-4400-B740-C0FF148D815C}"/>
                </a:ext>
              </a:extLst>
            </p:cNvPr>
            <p:cNvSpPr/>
            <p:nvPr/>
          </p:nvSpPr>
          <p:spPr>
            <a:xfrm>
              <a:off x="0" y="3202160"/>
              <a:ext cx="8640000" cy="75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E5A8C5-9C77-4CF4-A74C-BE6049E66C44}"/>
                </a:ext>
              </a:extLst>
            </p:cNvPr>
            <p:cNvSpPr/>
            <p:nvPr/>
          </p:nvSpPr>
          <p:spPr>
            <a:xfrm rot="5400000">
              <a:off x="1065019" y="3217141"/>
              <a:ext cx="648000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5798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97E3A07D-8955-434B-8637-7A6873527082}"/>
              </a:ext>
            </a:extLst>
          </p:cNvPr>
          <p:cNvGrpSpPr/>
          <p:nvPr/>
        </p:nvGrpSpPr>
        <p:grpSpPr>
          <a:xfrm>
            <a:off x="0" y="0"/>
            <a:ext cx="8640000" cy="6480002"/>
            <a:chOff x="0" y="0"/>
            <a:chExt cx="8640000" cy="648000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A171E45-BE7A-4A6B-AF6C-AED04B8F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20000" cy="324000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9E90491-F835-4D9D-BAC1-54037CFF9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40000"/>
              <a:ext cx="4320000" cy="324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FA1CD02-0DDF-4E76-A48A-CD83572DE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000" y="3240000"/>
              <a:ext cx="4320000" cy="32400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DDB64F0-5C72-4A50-AF20-F72A7425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000" y="0"/>
              <a:ext cx="4320000" cy="3240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7E8E1-35D0-476A-8299-F5FD243C8E42}"/>
                </a:ext>
              </a:extLst>
            </p:cNvPr>
            <p:cNvSpPr/>
            <p:nvPr/>
          </p:nvSpPr>
          <p:spPr>
            <a:xfrm>
              <a:off x="0" y="3202160"/>
              <a:ext cx="8640000" cy="75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F5B28-48D5-4683-86AE-88B0854AC8B5}"/>
                </a:ext>
              </a:extLst>
            </p:cNvPr>
            <p:cNvSpPr/>
            <p:nvPr/>
          </p:nvSpPr>
          <p:spPr>
            <a:xfrm rot="5400000">
              <a:off x="1065019" y="3217141"/>
              <a:ext cx="648000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8359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0</Words>
  <Application>Microsoft Office PowerPoint</Application>
  <PresentationFormat>Grand écran</PresentationFormat>
  <Paragraphs>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Manon Buffet</dc:creator>
  <cp:lastModifiedBy>Manon Buffet</cp:lastModifiedBy>
  <cp:revision>9</cp:revision>
  <dcterms:created xsi:type="dcterms:W3CDTF">2018-03-13T10:55:33Z</dcterms:created>
  <dcterms:modified xsi:type="dcterms:W3CDTF">2018-03-13T16:15:29Z</dcterms:modified>
</cp:coreProperties>
</file>